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24384000" cy="13716000"/>
  <p:notesSz cx="6858000" cy="9144000"/>
  <p:embeddedFontLst>
    <p:embeddedFont>
      <p:font typeface="Google Sans" panose="020B0604020202020204" charset="0"/>
      <p:regular r:id="rId32"/>
      <p:bold r:id="rId33"/>
      <p:italic r:id="rId34"/>
      <p:boldItalic r:id="rId35"/>
    </p:embeddedFont>
    <p:embeddedFont>
      <p:font typeface="Helvetica Neue" panose="020B0604020202020204" charset="0"/>
      <p:regular r:id="rId36"/>
      <p:bold r:id="rId37"/>
      <p:italic r:id="rId38"/>
      <p:boldItalic r:id="rId39"/>
    </p:embeddedFont>
    <p:embeddedFont>
      <p:font typeface="Open Sans Light" panose="020B0306030504020204" pitchFamily="34" charset="0"/>
      <p:regular r:id="rId40"/>
      <p:bold r:id="rId41"/>
      <p:italic r:id="rId42"/>
      <p:boldItalic r:id="rId43"/>
    </p:embeddedFont>
    <p:embeddedFont>
      <p:font typeface="Roboto Mono" panose="00000009000000000000" pitchFamily="49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9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86e1150b0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86e1150b0a_0_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6e1150b0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6e1150b0a_0_1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6e1150b0a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86e1150b0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6e1150b0a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286e1150b0a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6e1150b0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6e1150b0a_0_1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86e1150b0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86e1150b0a_0_1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6e1150b0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6e1150b0a_0_1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2e4655570_1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42e465557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6e1150b0a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6e1150b0a_0_2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6e1150b0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6e1150b0a_0_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6e1150b0a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86e1150b0a_0_1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6e1150b0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86e1150b0a_0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86e1150b0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86e1150b0a_0_1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6e1150b0a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6e1150b0a_0_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86e1150b0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86e1150b0a_0_1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6e1150b0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6e1150b0a_0_2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d4ac5bf46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bd4ac5bf4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6e1150b0a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6e1150b0a_0_2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d4ac5bf46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bd4ac5bf4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86e1150b0a_0_1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286e1150b0a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6e1150b0a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86e1150b0a_0_1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6e1150b0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86e1150b0a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6e1150b0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86e1150b0a_0_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d4ac5bf46_0_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bd4ac5bf4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bc4458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25bc4458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86e1150b0a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286e1150b0a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6e1150b0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6e1150b0a_0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e51346db_0_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42e51346d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Blue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Green 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1160400" y="3195450"/>
            <a:ext cx="21906300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Green">
  <p:cSld name="Quote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6BA17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22014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209364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 - Half slide">
  <p:cSld name="Title, Subtitle, &amp; Bullets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1203350" y="4249150"/>
            <a:ext cx="88350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93876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8835000" cy="13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75787B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12262975" y="12150"/>
            <a:ext cx="12120900" cy="1371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lvl="0" indent="-222250" algn="l" rtl="0">
              <a:spcBef>
                <a:spcPts val="5900"/>
              </a:spcBef>
              <a:spcAft>
                <a:spcPts val="0"/>
              </a:spcAft>
              <a:buNone/>
            </a:pPr>
            <a:endParaRPr sz="5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300" cy="6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9300"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Google Sans"/>
              <a:buNone/>
              <a:defRPr sz="75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None/>
              <a:defRPr sz="7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lvl="0" algn="r" rtl="0">
              <a:buNone/>
              <a:defRPr sz="2700">
                <a:solidFill>
                  <a:schemeClr val="dk2"/>
                </a:solidFill>
              </a:defRPr>
            </a:lvl1pPr>
            <a:lvl2pPr lvl="1" algn="r" rtl="0">
              <a:buNone/>
              <a:defRPr sz="2700">
                <a:solidFill>
                  <a:schemeClr val="dk2"/>
                </a:solidFill>
              </a:defRPr>
            </a:lvl2pPr>
            <a:lvl3pPr lvl="2" algn="r" rtl="0">
              <a:buNone/>
              <a:defRPr sz="2700">
                <a:solidFill>
                  <a:schemeClr val="dk2"/>
                </a:solidFill>
              </a:defRPr>
            </a:lvl3pPr>
            <a:lvl4pPr lvl="3" algn="r" rtl="0">
              <a:buNone/>
              <a:defRPr sz="2700">
                <a:solidFill>
                  <a:schemeClr val="dk2"/>
                </a:solidFill>
              </a:defRPr>
            </a:lvl4pPr>
            <a:lvl5pPr lvl="4" algn="r" rtl="0">
              <a:buNone/>
              <a:defRPr sz="2700">
                <a:solidFill>
                  <a:schemeClr val="dk2"/>
                </a:solidFill>
              </a:defRPr>
            </a:lvl5pPr>
            <a:lvl6pPr lvl="5" algn="r" rtl="0">
              <a:buNone/>
              <a:defRPr sz="2700">
                <a:solidFill>
                  <a:schemeClr val="dk2"/>
                </a:solidFill>
              </a:defRPr>
            </a:lvl6pPr>
            <a:lvl7pPr lvl="6" algn="r" rtl="0">
              <a:buNone/>
              <a:defRPr sz="2700">
                <a:solidFill>
                  <a:schemeClr val="dk2"/>
                </a:solidFill>
              </a:defRPr>
            </a:lvl7pPr>
            <a:lvl8pPr lvl="7" algn="r" rtl="0">
              <a:buNone/>
              <a:defRPr sz="2700">
                <a:solidFill>
                  <a:schemeClr val="dk2"/>
                </a:solidFill>
              </a:defRPr>
            </a:lvl8pPr>
            <a:lvl9pPr lvl="8" algn="r" rtl="0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0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24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>
            <a:spLocks noGrp="1"/>
          </p:cNvSpPr>
          <p:nvPr>
            <p:ph type="title"/>
          </p:nvPr>
        </p:nvSpPr>
        <p:spPr>
          <a:xfrm>
            <a:off x="5237950" y="4670925"/>
            <a:ext cx="12449400" cy="203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How to take part?</a:t>
            </a:r>
            <a:endParaRPr b="1"/>
          </a:p>
        </p:txBody>
      </p:sp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4971225" y="7908650"/>
            <a:ext cx="11944200" cy="1723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Visit: hacktoberfest.com</a:t>
            </a:r>
            <a:endParaRPr sz="8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>
            <a:spLocks noGrp="1"/>
          </p:cNvSpPr>
          <p:nvPr>
            <p:ph type="title"/>
          </p:nvPr>
        </p:nvSpPr>
        <p:spPr>
          <a:xfrm>
            <a:off x="3222150" y="6255050"/>
            <a:ext cx="16842000" cy="203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What skills are needed?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24384000" cy="1369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950" y="2235700"/>
            <a:ext cx="18128500" cy="101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100" y="3420775"/>
            <a:ext cx="13987200" cy="80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075" y="3678198"/>
            <a:ext cx="12564775" cy="83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#	Most commonly used Git Commands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54610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9BCD3"/>
              </a:buClr>
              <a:buSzPts val="5000"/>
              <a:buFont typeface="Roboto Mono"/>
              <a:buChar char="●"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git init    #set a folder as git repository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54610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9BCD3"/>
              </a:buClr>
              <a:buSzPts val="5000"/>
              <a:buFont typeface="Roboto Mono"/>
              <a:buChar char="●"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git status  #displays the changes if there were made any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54610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9BCD3"/>
              </a:buClr>
              <a:buSzPts val="5000"/>
              <a:buFont typeface="Roboto Mono"/>
              <a:buChar char="●"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git add     #select files to take snapshot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54610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9BCD3"/>
              </a:buClr>
              <a:buSzPts val="5000"/>
              <a:buFont typeface="Roboto Mono"/>
              <a:buChar char="●"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git commit  #takes a snapshot of the current version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54610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9BCD3"/>
              </a:buClr>
              <a:buSzPts val="5000"/>
              <a:buFont typeface="Roboto Mono"/>
              <a:buChar char="●"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git push    #updates version on github with local version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54610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9BCD3"/>
              </a:buClr>
              <a:buSzPts val="5000"/>
              <a:buFont typeface="Roboto Mono"/>
              <a:buChar char="●"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git branch  #create new branch from main/master branch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marR="0" lvl="0" indent="-54610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09BCD3"/>
              </a:buClr>
              <a:buSzPts val="5000"/>
              <a:buFont typeface="Roboto Mono"/>
              <a:buChar char="●"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git merge   #add branch back to main/master branch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#version 1.0 can add two numbers (commit)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A = input(“Enter First Number: “)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B = input(“Enter second Number: ”)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print(“Addition is: ”, A+B)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#version 1.1 can add and subtract two numbers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A = input(“Enter First Number: “)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B = input(“Enter second Number: ”)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print(“Addition is: ”, A+B)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marR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print(“Subtraction is: ” A-b) #contains error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/>
          <p:nvPr/>
        </p:nvSpPr>
        <p:spPr>
          <a:xfrm>
            <a:off x="1273800" y="962525"/>
            <a:ext cx="22383000" cy="113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#version 1.0 can add two numbers (commit)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A = input(“Enter First Number: “)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B = input(“Enter second Number: ”)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78571"/>
              </a:lnSpc>
              <a:spcBef>
                <a:spcPts val="0"/>
              </a:spcBef>
              <a:spcAft>
                <a:spcPts val="0"/>
              </a:spcAft>
              <a:buClr>
                <a:srgbClr val="A3A3A3"/>
              </a:buClr>
              <a:buFont typeface="Roboto Mono"/>
              <a:buNone/>
            </a:pPr>
            <a:r>
              <a:rPr lang="en-US" sz="5000">
                <a:solidFill>
                  <a:srgbClr val="09BCD3"/>
                </a:solidFill>
                <a:latin typeface="Roboto Mono"/>
                <a:ea typeface="Roboto Mono"/>
                <a:cs typeface="Roboto Mono"/>
                <a:sym typeface="Roboto Mono"/>
              </a:rPr>
              <a:t>print(“Addition is: ”, A+B)</a:t>
            </a:r>
            <a:endParaRPr sz="5000">
              <a:solidFill>
                <a:srgbClr val="09BCD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475" y="3971225"/>
            <a:ext cx="16254076" cy="68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1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800" y="2849550"/>
            <a:ext cx="9912575" cy="99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781" y="0"/>
            <a:ext cx="16985620" cy="1371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1"/>
          <p:cNvSpPr txBox="1">
            <a:spLocks noGrp="1"/>
          </p:cNvSpPr>
          <p:nvPr>
            <p:ph type="subTitle" idx="2"/>
          </p:nvPr>
        </p:nvSpPr>
        <p:spPr>
          <a:xfrm>
            <a:off x="2584325" y="6014425"/>
            <a:ext cx="17061900" cy="53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4800"/>
              <a:buChar char="●"/>
            </a:pPr>
            <a:r>
              <a:rPr lang="en-US">
                <a:solidFill>
                  <a:srgbClr val="404040"/>
                </a:solidFill>
              </a:rPr>
              <a:t>git clone</a:t>
            </a:r>
            <a:endParaRPr>
              <a:solidFill>
                <a:srgbClr val="40404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Char char="●"/>
            </a:pPr>
            <a:r>
              <a:rPr lang="en-US">
                <a:solidFill>
                  <a:srgbClr val="434343"/>
                </a:solidFill>
              </a:rPr>
              <a:t>git pull</a:t>
            </a:r>
            <a:endParaRPr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Char char="●"/>
            </a:pPr>
            <a:r>
              <a:rPr lang="en-US">
                <a:solidFill>
                  <a:srgbClr val="434343"/>
                </a:solidFill>
              </a:rPr>
              <a:t>git push</a:t>
            </a:r>
            <a:endParaRPr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Char char="●"/>
            </a:pPr>
            <a:r>
              <a:rPr lang="en-US">
                <a:solidFill>
                  <a:srgbClr val="434343"/>
                </a:solidFill>
              </a:rPr>
              <a:t>…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53" name="Google Shape;253;p5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GitHub with Git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2"/>
          <p:cNvSpPr txBox="1">
            <a:spLocks noGrp="1"/>
          </p:cNvSpPr>
          <p:nvPr>
            <p:ph type="title"/>
          </p:nvPr>
        </p:nvSpPr>
        <p:spPr>
          <a:xfrm>
            <a:off x="8284350" y="6034500"/>
            <a:ext cx="7815300" cy="1647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Any Questions?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>
            <a:spLocks noGrp="1"/>
          </p:cNvSpPr>
          <p:nvPr>
            <p:ph type="title"/>
          </p:nvPr>
        </p:nvSpPr>
        <p:spPr>
          <a:xfrm>
            <a:off x="4906350" y="6034500"/>
            <a:ext cx="14571300" cy="1647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 Light"/>
              <a:buNone/>
            </a:pPr>
            <a:r>
              <a:rPr lang="en-US" dirty="0"/>
              <a:t>This is GDSC Community Day!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2793975" y="4448000"/>
            <a:ext cx="18204000" cy="17238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/>
              <a:t>GitHub benefits for all Students!!!</a:t>
            </a:r>
            <a:endParaRPr sz="8000"/>
          </a:p>
        </p:txBody>
      </p:sp>
      <p:sp>
        <p:nvSpPr>
          <p:cNvPr id="124" name="Google Shape;124;p28"/>
          <p:cNvSpPr txBox="1"/>
          <p:nvPr/>
        </p:nvSpPr>
        <p:spPr>
          <a:xfrm>
            <a:off x="6742875" y="7137575"/>
            <a:ext cx="7894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https://gh.io/comday</a:t>
            </a:r>
            <a:endParaRPr sz="6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9"/>
          <p:cNvPicPr preferRelativeResize="0"/>
          <p:nvPr/>
        </p:nvPicPr>
        <p:blipFill rotWithShape="1">
          <a:blip r:embed="rId3">
            <a:alphaModFix/>
          </a:blip>
          <a:srcRect l="4702" r="4693"/>
          <a:stretch/>
        </p:blipFill>
        <p:spPr>
          <a:xfrm>
            <a:off x="2583775" y="7670275"/>
            <a:ext cx="27177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9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8204000" cy="1877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/>
              <a:t>Hacktoberfest, Git and GitHub</a:t>
            </a:r>
            <a:endParaRPr sz="9000"/>
          </a:p>
        </p:txBody>
      </p:sp>
      <p:sp>
        <p:nvSpPr>
          <p:cNvPr id="131" name="Google Shape;131;p29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Hasham Yonas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hashamyounis9@gmail.com</a:t>
            </a:r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2"/>
          </p:nvPr>
        </p:nvSpPr>
        <p:spPr>
          <a:xfrm>
            <a:off x="2583775" y="6090325"/>
            <a:ext cx="105483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Your path to Open-Source!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675" y="4053751"/>
            <a:ext cx="14722701" cy="72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2427925" y="3755450"/>
            <a:ext cx="14310600" cy="1569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What is Open Source?</a:t>
            </a:r>
            <a:endParaRPr sz="7000"/>
          </a:p>
        </p:txBody>
      </p:sp>
      <p:pic>
        <p:nvPicPr>
          <p:cNvPr id="143" name="Google Shape;1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725" y="5325350"/>
            <a:ext cx="2781999" cy="208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3135" y="5325348"/>
            <a:ext cx="2257325" cy="251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2875" y="5150188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68700" y="5196513"/>
            <a:ext cx="2257326" cy="234573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 txBox="1">
            <a:spLocks noGrp="1"/>
          </p:cNvSpPr>
          <p:nvPr>
            <p:ph type="title"/>
          </p:nvPr>
        </p:nvSpPr>
        <p:spPr>
          <a:xfrm>
            <a:off x="16738525" y="8243825"/>
            <a:ext cx="1673100" cy="20316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</a:t>
            </a:r>
            <a:endParaRPr/>
          </a:p>
        </p:txBody>
      </p:sp>
      <p:pic>
        <p:nvPicPr>
          <p:cNvPr id="148" name="Google Shape;148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30525" y="78370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0062" y="7800388"/>
            <a:ext cx="2511675" cy="25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2875" y="78370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968699" y="7730975"/>
            <a:ext cx="2257326" cy="265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675" y="4053751"/>
            <a:ext cx="14722701" cy="72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2427925" y="4177775"/>
            <a:ext cx="14310600" cy="6803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457200" lvl="0" indent="-558800" algn="l" rtl="0">
              <a:spcBef>
                <a:spcPts val="0"/>
              </a:spcBef>
              <a:spcAft>
                <a:spcPts val="0"/>
              </a:spcAft>
              <a:buSzPts val="5200"/>
              <a:buChar char="●"/>
            </a:pPr>
            <a:r>
              <a:rPr lang="en-US" sz="5200"/>
              <a:t>Community Engagement</a:t>
            </a:r>
            <a:endParaRPr sz="5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457200" lvl="0" indent="-558800" algn="l" rtl="0">
              <a:spcBef>
                <a:spcPts val="0"/>
              </a:spcBef>
              <a:spcAft>
                <a:spcPts val="0"/>
              </a:spcAft>
              <a:buSzPts val="5200"/>
              <a:buChar char="●"/>
            </a:pPr>
            <a:r>
              <a:rPr lang="en-US" sz="5200"/>
              <a:t>Skill Development</a:t>
            </a:r>
            <a:endParaRPr sz="5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457200" lvl="0" indent="-558800" algn="l" rtl="0">
              <a:spcBef>
                <a:spcPts val="0"/>
              </a:spcBef>
              <a:spcAft>
                <a:spcPts val="0"/>
              </a:spcAft>
              <a:buSzPts val="5200"/>
              <a:buChar char="●"/>
            </a:pPr>
            <a:r>
              <a:rPr lang="en-US" sz="5200"/>
              <a:t>Portfolio/Resume Enhancement</a:t>
            </a:r>
            <a:endParaRPr sz="5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457200" lvl="0" indent="-558800" algn="l" rtl="0">
              <a:spcBef>
                <a:spcPts val="0"/>
              </a:spcBef>
              <a:spcAft>
                <a:spcPts val="0"/>
              </a:spcAft>
              <a:buSzPts val="5200"/>
              <a:buChar char="●"/>
            </a:pPr>
            <a:r>
              <a:rPr lang="en-US" sz="5200"/>
              <a:t>Mentorship and learning from Experts</a:t>
            </a:r>
            <a:endParaRPr sz="5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457200" lvl="0" indent="-558800" algn="l" rtl="0">
              <a:spcBef>
                <a:spcPts val="0"/>
              </a:spcBef>
              <a:spcAft>
                <a:spcPts val="0"/>
              </a:spcAft>
              <a:buSzPts val="5200"/>
              <a:buChar char="●"/>
            </a:pPr>
            <a:r>
              <a:rPr lang="en-US" sz="5200"/>
              <a:t>And best of all…</a:t>
            </a:r>
            <a:endParaRPr sz="5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290</Words>
  <Application>Microsoft Office PowerPoint</Application>
  <PresentationFormat>Custom</PresentationFormat>
  <Paragraphs>51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Google Sans</vt:lpstr>
      <vt:lpstr>Helvetica Neue</vt:lpstr>
      <vt:lpstr>Roboto Mono</vt:lpstr>
      <vt:lpstr>Open Sans Light</vt:lpstr>
      <vt:lpstr>Simple Light</vt:lpstr>
      <vt:lpstr>PowerPoint Presentation</vt:lpstr>
      <vt:lpstr>PowerPoint Presentation</vt:lpstr>
      <vt:lpstr>GitHub benefits for all Students!!!</vt:lpstr>
      <vt:lpstr>Hacktoberfest, Git and GitHub</vt:lpstr>
      <vt:lpstr>PowerPoint Presentation</vt:lpstr>
      <vt:lpstr>What is Open Source?</vt:lpstr>
      <vt:lpstr>PowerPoint Presentation</vt:lpstr>
      <vt:lpstr>PowerPoint Presentation</vt:lpstr>
      <vt:lpstr>Community Engagement  Skill Development  Portfolio/Resume Enhancement  Mentorship and learning from Experts  And best of all…</vt:lpstr>
      <vt:lpstr>PowerPoint Presentation</vt:lpstr>
      <vt:lpstr>How to take part?</vt:lpstr>
      <vt:lpstr>PowerPoint Presentation</vt:lpstr>
      <vt:lpstr>What skills are needed?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GitHub with Git</vt:lpstr>
      <vt:lpstr>Any Questions?</vt:lpstr>
      <vt:lpstr>PowerPoint Presentation</vt:lpstr>
      <vt:lpstr>This is GDSC Community Day!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Hasham Younas</cp:lastModifiedBy>
  <cp:revision>1</cp:revision>
  <dcterms:modified xsi:type="dcterms:W3CDTF">2023-10-04T03:18:54Z</dcterms:modified>
</cp:coreProperties>
</file>